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 varScale="1">
        <p:scale>
          <a:sx n="109" d="100"/>
          <a:sy n="109" d="100"/>
        </p:scale>
        <p:origin x="21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Ρομπότ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Θεωρία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i="1" dirty="0" smtClean="0"/>
              <a:t>Εισαγωγή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06" y="1307455"/>
            <a:ext cx="8253332" cy="2592288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l-GR" sz="2600" dirty="0"/>
              <a:t>Τα ρομπότ είναι μηχανήματα που μπορούν να χρησιμοποιηθούν για να κάνουν δουλειές. Ορισμένα ρομπότ μπορούν να </a:t>
            </a:r>
            <a:r>
              <a:rPr lang="el-GR" sz="2600"/>
              <a:t>δουλεύουν </a:t>
            </a:r>
            <a:r>
              <a:rPr lang="el-GR" sz="2600" smtClean="0"/>
              <a:t>μόνα </a:t>
            </a:r>
            <a:r>
              <a:rPr lang="el-GR" sz="2600" dirty="0"/>
              <a:t>τους. Άλλα ρομπότ πρέπει πάντα να έχουν ένα άτομο που να τους λέει τι να κάνουν</a:t>
            </a:r>
            <a:r>
              <a:rPr lang="el-GR" sz="2600" dirty="0" smtClean="0"/>
              <a:t>.</a:t>
            </a:r>
            <a:endParaRPr lang="en-US" sz="2600" dirty="0"/>
          </a:p>
          <a:p>
            <a:pPr marL="36576" indent="0" algn="just">
              <a:buNone/>
            </a:pPr>
            <a:endParaRPr lang="en-US" sz="2600" dirty="0"/>
          </a:p>
          <a:p>
            <a:pPr marL="36576" indent="0" algn="just">
              <a:buNone/>
            </a:pP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/>
          </a:p>
        </p:txBody>
      </p:sp>
      <p:pic>
        <p:nvPicPr>
          <p:cNvPr id="1026" name="Picture 2" descr="Resultado de imagem para robots">
            <a:extLst>
              <a:ext uri="{FF2B5EF4-FFF2-40B4-BE49-F238E27FC236}">
                <a16:creationId xmlns:a16="http://schemas.microsoft.com/office/drawing/2014/main" id="{5111071E-F3AF-4C9E-B7D9-604C11819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70829"/>
            <a:ext cx="5998468" cy="33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41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Ρομπότ – Θεωρία</vt:lpstr>
      <vt:lpstr>Εισαγωγή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40</cp:revision>
  <dcterms:created xsi:type="dcterms:W3CDTF">2017-03-08T21:43:37Z</dcterms:created>
  <dcterms:modified xsi:type="dcterms:W3CDTF">2018-01-23T08:27:12Z</dcterms:modified>
</cp:coreProperties>
</file>